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dc91928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dc9192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9b3e0f2d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9b3e0f2d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9b3e0f2d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9b3e0f2d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dc91928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9dc91928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9dc91928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9dc91928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9b3e0f2d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9b3e0f2d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9b3e0f2d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9b3e0f2d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b3e0f2d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9b3e0f2d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9b3e0f2d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9b3e0f2d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b3e0f2d8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b3e0f2d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9dc91928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9dc91928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b3e0f2d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9b3e0f2d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9b3e0f2d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9b3e0f2d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b3e0f2d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b3e0f2d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9b3e0f2d8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9b3e0f2d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9b3e0f2d8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9b3e0f2d8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9b3e0f2d8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9b3e0f2d8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9b3e0f2d8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9b3e0f2d8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9b3e0f2d8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9b3e0f2d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9b3e0f2d8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9b3e0f2d8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597d0a6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597d0a6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9b3e0f2d8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9b3e0f2d8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9b3e0f2d8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9b3e0f2d8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9b3e0f2d8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9b3e0f2d8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9131650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9131650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9131650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9131650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9131650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9131650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9131650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9131650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1316509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91316509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9b3e0f2d8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9b3e0f2d8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9b3e0f2d8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9b3e0f2d8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9103574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9103574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9b3e0f2d8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9b3e0f2d8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b3e0f2d8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9b3e0f2d8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9b3e0f2d8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9b3e0f2d8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9dc91928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9dc91928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9dc91928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9dc91928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9dc91928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9dc91928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9dc91928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9dc91928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91035749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91035749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7597d0a6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7597d0a6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9b3e0f2d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9b3e0f2d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9dc9192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9dc9192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9dc91928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9dc9192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hyperlink" Target="https://pt.wikipedia.org/wiki/Gi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531625" y="2130750"/>
            <a:ext cx="59751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Versionamento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Como funciona?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275" y="1532950"/>
            <a:ext cx="47244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422150" y="2388800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Por que usar?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Por que usar?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547650" y="17088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O controle de versão pode evitar diversos problemas, como por exemplo, que arquivos ou documentos sejam alterados por duas pessoas ou mais em paralelo e um sobrescreva a alteração anterior, também evita que se percam arquivos funcionais que foram alterados e apresentaram problemas e etc.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Por que usar?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547650" y="17088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Histórico. Registra todas a evolução do projeto, cada alteração em cada arquivo. Quem fez, </a:t>
            </a:r>
            <a:r>
              <a:rPr lang="pt-BR" sz="2600">
                <a:solidFill>
                  <a:schemeClr val="dk1"/>
                </a:solidFill>
              </a:rPr>
              <a:t>onde</a:t>
            </a:r>
            <a:r>
              <a:rPr lang="pt-BR" sz="2600">
                <a:solidFill>
                  <a:schemeClr val="dk1"/>
                </a:solidFill>
              </a:rPr>
              <a:t> fez e quando fez.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Por que usar?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547650" y="17088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Variações no projeto. Exemplo: a versão </a:t>
            </a:r>
            <a:r>
              <a:rPr lang="pt-BR" sz="2600">
                <a:solidFill>
                  <a:schemeClr val="dk1"/>
                </a:solidFill>
              </a:rPr>
              <a:t>estável</a:t>
            </a:r>
            <a:r>
              <a:rPr lang="pt-BR" sz="2600">
                <a:solidFill>
                  <a:schemeClr val="dk1"/>
                </a:solidFill>
              </a:rPr>
              <a:t> é a 1.0, mas enquanto a equipe prepara a versão 2.0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Vantagens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547650" y="17088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Rapidez. As operações são processadas localmente. Não é necessário passar pela rede e contatar o servidor central para fazer um commit, log ou diff por exemplo.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Vantagens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547650" y="17088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Autonomia. A conexão com a rede só é necessária para trocar revisões com outros repositórios. Fora isso, trabalha-se desconectado e em qualquer lugar, como num cliente por exemplo.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Vantagens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3" name="Google Shape;163;p29"/>
          <p:cNvSpPr txBox="1"/>
          <p:nvPr>
            <p:ph type="title"/>
          </p:nvPr>
        </p:nvSpPr>
        <p:spPr>
          <a:xfrm>
            <a:off x="525450" y="2027050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Segurança dos seus arquivos, sendo que qualquer </a:t>
            </a:r>
            <a:r>
              <a:rPr lang="pt-BR" sz="2600">
                <a:solidFill>
                  <a:schemeClr val="dk1"/>
                </a:solidFill>
              </a:rPr>
              <a:t>urgência</a:t>
            </a:r>
            <a:r>
              <a:rPr lang="pt-BR" sz="2600">
                <a:solidFill>
                  <a:schemeClr val="dk1"/>
                </a:solidFill>
              </a:rPr>
              <a:t>, é só voltar para a versão </a:t>
            </a:r>
            <a:r>
              <a:rPr lang="pt-BR" sz="2600">
                <a:solidFill>
                  <a:schemeClr val="dk1"/>
                </a:solidFill>
              </a:rPr>
              <a:t>estável</a:t>
            </a:r>
            <a:r>
              <a:rPr lang="pt-BR" sz="2600">
                <a:solidFill>
                  <a:schemeClr val="dk1"/>
                </a:solidFill>
              </a:rPr>
              <a:t>  anterior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Vantagens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9" name="Google Shape;169;p30"/>
          <p:cNvSpPr txBox="1"/>
          <p:nvPr>
            <p:ph type="title"/>
          </p:nvPr>
        </p:nvSpPr>
        <p:spPr>
          <a:xfrm>
            <a:off x="525450" y="2027050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Rastreabilidade, Com a necessidade de sabermos o local, o estado e a qualidade de um arquivo; o controle de versão traz todos esses requisitos de forma que o usuário possa se embasar do arquivo que deseja utilizar.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Desvantagem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75" name="Google Shape;175;p31"/>
          <p:cNvSpPr txBox="1"/>
          <p:nvPr>
            <p:ph type="title"/>
          </p:nvPr>
        </p:nvSpPr>
        <p:spPr>
          <a:xfrm>
            <a:off x="525450" y="2027050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Pode ser um pouco COMPLEXO no começo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1887200" y="2049275"/>
            <a:ext cx="5689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Porque é importante?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Ainda não foi convencido?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1" name="Google Shape;181;p32"/>
          <p:cNvSpPr txBox="1"/>
          <p:nvPr>
            <p:ph type="title"/>
          </p:nvPr>
        </p:nvSpPr>
        <p:spPr>
          <a:xfrm>
            <a:off x="846900" y="226677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Então, vamos imaginar essa situação.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1953775" y="1738450"/>
            <a:ext cx="5165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Hoje em dia, TUDO existe uma versão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825" y="152400"/>
            <a:ext cx="253512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type="title"/>
          </p:nvPr>
        </p:nvSpPr>
        <p:spPr>
          <a:xfrm>
            <a:off x="5298900" y="1849475"/>
            <a:ext cx="3582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200">
                <a:solidFill>
                  <a:schemeClr val="dk1"/>
                </a:solidFill>
              </a:rPr>
              <a:t>Primeira versão do Iphone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5298900" y="1849475"/>
            <a:ext cx="3582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200">
                <a:solidFill>
                  <a:schemeClr val="dk1"/>
                </a:solidFill>
              </a:rPr>
              <a:t>Última</a:t>
            </a:r>
            <a:r>
              <a:rPr lang="pt-BR" sz="3200">
                <a:solidFill>
                  <a:schemeClr val="dk1"/>
                </a:solidFill>
              </a:rPr>
              <a:t> </a:t>
            </a:r>
            <a:r>
              <a:rPr lang="pt-BR" sz="3200">
                <a:solidFill>
                  <a:schemeClr val="dk1"/>
                </a:solidFill>
              </a:rPr>
              <a:t>versão do Iphone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550" y="152400"/>
            <a:ext cx="36134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1258100" y="458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200">
                <a:solidFill>
                  <a:schemeClr val="dk1"/>
                </a:solidFill>
              </a:rPr>
              <a:t>Sistemas de  controle de versão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75" y="1354275"/>
            <a:ext cx="961849" cy="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>
            <p:ph type="title"/>
          </p:nvPr>
        </p:nvSpPr>
        <p:spPr>
          <a:xfrm>
            <a:off x="901550" y="968775"/>
            <a:ext cx="1986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OpenSource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6" name="Google Shape;206;p36"/>
          <p:cNvSpPr txBox="1"/>
          <p:nvPr>
            <p:ph type="title"/>
          </p:nvPr>
        </p:nvSpPr>
        <p:spPr>
          <a:xfrm>
            <a:off x="5897025" y="968775"/>
            <a:ext cx="1986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Licença comercial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001" y="968775"/>
            <a:ext cx="37225" cy="40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315" y="1307375"/>
            <a:ext cx="1199419" cy="7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626" y="2227775"/>
            <a:ext cx="99060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7474" y="1354275"/>
            <a:ext cx="1055025" cy="1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009" y="1965525"/>
            <a:ext cx="13811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8656" y="2965650"/>
            <a:ext cx="1918830" cy="163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705475" y="2187750"/>
            <a:ext cx="143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Git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781750" y="546925"/>
            <a:ext cx="143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Git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223" name="Google Shape;223;p38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Criado por Linus Torvalds (criador do Linux) em 2005, como uma forma simples e </a:t>
            </a:r>
            <a:r>
              <a:rPr lang="pt-BR" sz="1500">
                <a:solidFill>
                  <a:schemeClr val="dk1"/>
                </a:solidFill>
              </a:rPr>
              <a:t>rápida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781750" y="546925"/>
            <a:ext cx="143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Git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229" name="Google Shape;229;p39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Criado por Linus Torvalds (criador do Linux) em 2005, como uma forma simples e rápida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O principal </a:t>
            </a:r>
            <a:r>
              <a:rPr lang="pt-BR" sz="1500">
                <a:solidFill>
                  <a:schemeClr val="dk1"/>
                </a:solidFill>
              </a:rPr>
              <a:t>critério</a:t>
            </a:r>
            <a:r>
              <a:rPr lang="pt-BR" sz="1500">
                <a:solidFill>
                  <a:schemeClr val="dk1"/>
                </a:solidFill>
              </a:rPr>
              <a:t> que Linus pediu foi que, pegar o sistema CVS e fazer </a:t>
            </a:r>
            <a:r>
              <a:rPr lang="pt-BR" sz="1500">
                <a:solidFill>
                  <a:schemeClr val="dk1"/>
                </a:solidFill>
              </a:rPr>
              <a:t>totalmente ao contrário do mesmo.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" y="2464725"/>
            <a:ext cx="804862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9"/>
          <p:cNvSpPr txBox="1"/>
          <p:nvPr/>
        </p:nvSpPr>
        <p:spPr>
          <a:xfrm>
            <a:off x="3088400" y="37817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Git – Wikipédia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781750" y="546925"/>
            <a:ext cx="143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Git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237" name="Google Shape;237;p40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Criado por Linus Torvalds (criador do Linux) em 2005, como uma forma simples e rápida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O principal critério que Linus pediu foi que, pegar o sistema CVS e fazer totalmente ao contrário do mesmo.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Suportar fluxo </a:t>
            </a:r>
            <a:r>
              <a:rPr lang="pt-BR" sz="1500">
                <a:solidFill>
                  <a:schemeClr val="dk1"/>
                </a:solidFill>
              </a:rPr>
              <a:t>distribuído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781750" y="546925"/>
            <a:ext cx="143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Git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243" name="Google Shape;243;p41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Criado por Linus Torvalds (criador do Linux) em 2005, como uma forma simples e rápida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O principal critério que Linus pediu foi que, pegar o sistema CVS e fazer totalmente ao contrário do mesmo.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Suportar um fluxo distribuído, como o BitKeeper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75" y="2877175"/>
            <a:ext cx="7867650" cy="15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75" y="727502"/>
            <a:ext cx="5145951" cy="16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748" y="436650"/>
            <a:ext cx="5877376" cy="398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65051"/>
            <a:ext cx="2736947" cy="225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781750" y="546925"/>
            <a:ext cx="143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Git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250" name="Google Shape;250;p42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Criado por Linus Torvalds (criador do Linux) em 2005, como uma forma simples e rápida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O principal pedido critério que Linus pediu foi que, pegar o sistema CVS e fazer totalmente ao contrário do mesmo.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Suportar um fluxo distribuído, como o BitKeeper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1" name="Google Shape;251;p42"/>
          <p:cNvSpPr txBox="1"/>
          <p:nvPr>
            <p:ph type="title"/>
          </p:nvPr>
        </p:nvSpPr>
        <p:spPr>
          <a:xfrm>
            <a:off x="2513200" y="2542100"/>
            <a:ext cx="4539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E o principal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781750" y="546925"/>
            <a:ext cx="143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Git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257" name="Google Shape;257;p43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Criado por Linus Torvalds (criador do Linux) em 2005, como uma forma simples e rápida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O principal pedido critério que Linus pediu foi que, pegar o sistema CVS e fazer totalmente ao contrário do mesmo.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Suportar um fluxo distribuído, como o BitKeeper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8" name="Google Shape;258;p43"/>
          <p:cNvSpPr txBox="1"/>
          <p:nvPr>
            <p:ph type="title"/>
          </p:nvPr>
        </p:nvSpPr>
        <p:spPr>
          <a:xfrm>
            <a:off x="2513200" y="2542100"/>
            <a:ext cx="4539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E o principal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59" name="Google Shape;259;p43"/>
          <p:cNvSpPr txBox="1"/>
          <p:nvPr>
            <p:ph type="title"/>
          </p:nvPr>
        </p:nvSpPr>
        <p:spPr>
          <a:xfrm>
            <a:off x="2177150" y="3360550"/>
            <a:ext cx="6059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Alto desempenho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781750" y="546925"/>
            <a:ext cx="143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Git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265" name="Google Shape;265;p44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Fácil</a:t>
            </a:r>
            <a:r>
              <a:rPr lang="pt-BR" sz="1500">
                <a:solidFill>
                  <a:schemeClr val="dk1"/>
                </a:solidFill>
              </a:rPr>
              <a:t> de trabalhar - A maioria das operações do Git são rápidas, especialmente porque são efetuadas na cópia do seu repositório local.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Os repositórios são menores - Um repositório do Git é menor do que utilizar o SubVersion, por exemplo.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pt-BR" sz="1500">
                <a:solidFill>
                  <a:schemeClr val="dk1"/>
                </a:solidFill>
              </a:rPr>
              <a:t>Branches - Algumas vezes você precisa trabalhar numa nova feature experimental sem interferir no código principal do seu projeto. Você pode fazer isso criando novos branches para experimentar o código dessas features experimentais.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2643650" y="1696550"/>
            <a:ext cx="3769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Alternativas de uso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2916100" y="2083400"/>
            <a:ext cx="3769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Portfolio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301" y="152400"/>
            <a:ext cx="3796300" cy="258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75" y="2190175"/>
            <a:ext cx="4890501" cy="242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2774425" y="1484050"/>
            <a:ext cx="3769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Pesquisa de projetos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7" y="636525"/>
            <a:ext cx="4159725" cy="35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503" y="152400"/>
            <a:ext cx="4163098" cy="3719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1258100" y="458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Vocabulário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1258100" y="458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Vocabulário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303" name="Google Shape;303;p51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- </a:t>
            </a:r>
            <a:r>
              <a:rPr lang="pt-BR" sz="1500">
                <a:solidFill>
                  <a:schemeClr val="dk1"/>
                </a:solidFill>
              </a:rPr>
              <a:t>Conflito/Conflict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Quando você vai atualizar/enviar suas alterações para o sistema e sua versão está diferente da versão atual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1576350" y="1287000"/>
            <a:ext cx="5689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Achei uma vaga, a empresa não trabalha com versionamento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1258100" y="458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Vocabulário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309" name="Google Shape;309;p52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- Conflito/Conflict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Quando você vai atualizar/enviar suas alterações para o sistema e sua versão está diferente da versão atual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- Clonar/Clone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Pegar um repositório existente e enviar para a sua máquina 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1258100" y="458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Vocabulário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315" name="Google Shape;315;p53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- Conflito/Conflict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Quando você vai atualizar/enviar suas alterações para o sistema e sua versão está diferente da versão atual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- Clonar/Clone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Pegar um repositório existente e enviar para a sua máquina </a:t>
            </a:r>
            <a:r>
              <a:rPr lang="pt-BR" sz="1000">
                <a:solidFill>
                  <a:schemeClr val="dk1"/>
                </a:solidFill>
              </a:rPr>
              <a:t> </a:t>
            </a:r>
            <a:br>
              <a:rPr lang="pt-BR" sz="1000">
                <a:solidFill>
                  <a:schemeClr val="dk1"/>
                </a:solidFill>
              </a:rPr>
            </a:br>
            <a:r>
              <a:rPr lang="pt-BR" sz="1500">
                <a:solidFill>
                  <a:schemeClr val="dk1"/>
                </a:solidFill>
              </a:rPr>
              <a:t>- Repositório/Repository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Local a onde fica  armazenada TODAS as versões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1258100" y="458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Vocabulário</a:t>
            </a:r>
            <a:endParaRPr sz="4300">
              <a:solidFill>
                <a:schemeClr val="dk1"/>
              </a:solidFill>
            </a:endParaRPr>
          </a:p>
        </p:txBody>
      </p:sp>
      <p:sp>
        <p:nvSpPr>
          <p:cNvPr id="321" name="Google Shape;321;p54"/>
          <p:cNvSpPr txBox="1"/>
          <p:nvPr>
            <p:ph type="title"/>
          </p:nvPr>
        </p:nvSpPr>
        <p:spPr>
          <a:xfrm>
            <a:off x="1258100" y="1226125"/>
            <a:ext cx="666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- Conflito/Conflict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Quando você vai atualizar/enviar suas alterações para o sistema e sua versão está diferente da versão atual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- Clonar/Clone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Pegar um repositório existente e enviar para a sua máquina  </a:t>
            </a:r>
            <a:br>
              <a:rPr lang="pt-BR" sz="1000">
                <a:solidFill>
                  <a:schemeClr val="dk1"/>
                </a:solidFill>
              </a:rPr>
            </a:br>
            <a:r>
              <a:rPr lang="pt-BR" sz="1500">
                <a:solidFill>
                  <a:schemeClr val="dk1"/>
                </a:solidFill>
              </a:rPr>
              <a:t>- Repositório/Repository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Local a onde fica  armazenada TODAS as versões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- Ramificação/Branch</a:t>
            </a:r>
            <a:r>
              <a:rPr lang="pt-BR" sz="2500">
                <a:solidFill>
                  <a:schemeClr val="dk1"/>
                </a:solidFill>
              </a:rPr>
              <a:t>, </a:t>
            </a:r>
            <a:r>
              <a:rPr lang="pt-BR" sz="1000">
                <a:solidFill>
                  <a:schemeClr val="dk1"/>
                </a:solidFill>
              </a:rPr>
              <a:t>Linha/Versão atual, a onde esta sendo desenvolvida a alteração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707050" y="458125"/>
            <a:ext cx="7747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Quais projetos utilizam Git?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75" y="1740450"/>
            <a:ext cx="4063875" cy="25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350" y="1378525"/>
            <a:ext cx="4040250" cy="301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1775725" y="452675"/>
            <a:ext cx="5388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Outras ferramentas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50" y="1551900"/>
            <a:ext cx="3625350" cy="24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925" y="1551900"/>
            <a:ext cx="3645937" cy="24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75" y="1768675"/>
            <a:ext cx="2973850" cy="2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754" y="1749387"/>
            <a:ext cx="4163716" cy="23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7"/>
          <p:cNvSpPr txBox="1"/>
          <p:nvPr>
            <p:ph type="title"/>
          </p:nvPr>
        </p:nvSpPr>
        <p:spPr>
          <a:xfrm>
            <a:off x="1775725" y="452675"/>
            <a:ext cx="5388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Outras ferramentas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925000" y="458125"/>
            <a:ext cx="779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300">
                <a:solidFill>
                  <a:schemeClr val="dk1"/>
                </a:solidFill>
              </a:rPr>
              <a:t>Tá</a:t>
            </a:r>
            <a:r>
              <a:rPr lang="pt-BR" sz="4300">
                <a:solidFill>
                  <a:schemeClr val="dk1"/>
                </a:solidFill>
              </a:rPr>
              <a:t>, mas qual é o melhor?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348" name="Google Shape;3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25" y="1226125"/>
            <a:ext cx="3826880" cy="36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330" y="2074563"/>
            <a:ext cx="4467595" cy="1915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750" y="877675"/>
            <a:ext cx="47434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287725" y="2049275"/>
            <a:ext cx="6808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Mas afinal o que é versionamento?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532850" y="116857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Podemos definir o versionamento como uma metodologia de classificação adotada por programadores com o intuito de controlar e acompanhar o histórico de alterações em um software. Esse sistema permite distinguir as mudanças realizadas, facilitando a identificação de cada uma delas.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Como funciona?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547650" y="17088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dk1"/>
                </a:solidFill>
              </a:rPr>
              <a:t>Basicamente, os arquivos do projeto ficam armazenados em um servidor e o </a:t>
            </a:r>
            <a:r>
              <a:rPr lang="pt-BR" sz="2600">
                <a:solidFill>
                  <a:schemeClr val="dk1"/>
                </a:solidFill>
              </a:rPr>
              <a:t>histórico</a:t>
            </a:r>
            <a:r>
              <a:rPr lang="pt-BR" sz="2600">
                <a:solidFill>
                  <a:schemeClr val="dk1"/>
                </a:solidFill>
              </a:rPr>
              <a:t> de suas versões é salvo nele.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0425" y="8577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Como funciona?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547650" y="1708825"/>
            <a:ext cx="8222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Os </a:t>
            </a:r>
            <a:r>
              <a:rPr lang="pt-BR" sz="2600">
                <a:solidFill>
                  <a:schemeClr val="dk1"/>
                </a:solidFill>
              </a:rPr>
              <a:t>desenvolvedores</a:t>
            </a:r>
            <a:r>
              <a:rPr lang="pt-BR" sz="2600">
                <a:solidFill>
                  <a:schemeClr val="dk1"/>
                </a:solidFill>
              </a:rPr>
              <a:t> podem acessar e resgatar a </a:t>
            </a:r>
            <a:r>
              <a:rPr lang="pt-BR" sz="2600">
                <a:solidFill>
                  <a:schemeClr val="dk1"/>
                </a:solidFill>
              </a:rPr>
              <a:t>última</a:t>
            </a:r>
            <a:r>
              <a:rPr lang="pt-BR" sz="2600">
                <a:solidFill>
                  <a:schemeClr val="dk1"/>
                </a:solidFill>
              </a:rPr>
              <a:t> versão </a:t>
            </a:r>
            <a:r>
              <a:rPr lang="pt-BR" sz="2600">
                <a:solidFill>
                  <a:schemeClr val="dk1"/>
                </a:solidFill>
              </a:rPr>
              <a:t>disponível</a:t>
            </a:r>
            <a:r>
              <a:rPr lang="pt-BR" sz="2600">
                <a:solidFill>
                  <a:schemeClr val="dk1"/>
                </a:solidFill>
              </a:rPr>
              <a:t> e fazer uma </a:t>
            </a:r>
            <a:r>
              <a:rPr lang="pt-BR" sz="2600">
                <a:solidFill>
                  <a:schemeClr val="dk1"/>
                </a:solidFill>
              </a:rPr>
              <a:t>cópia</a:t>
            </a:r>
            <a:r>
              <a:rPr lang="pt-BR" sz="2600">
                <a:solidFill>
                  <a:schemeClr val="dk1"/>
                </a:solidFill>
              </a:rPr>
              <a:t> local, na qual poderão trabalhar em cima dela e continuar o processo de desenvolvimento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